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2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7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0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8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2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6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73EF-B566-4394-8412-B8CB3E098350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CDD0-1507-4BAB-88ED-3377C5CB7C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6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Детские фоны для фотошопа - 4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31" y="-28692"/>
            <a:ext cx="12334031" cy="68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8690" y="185053"/>
            <a:ext cx="5809673" cy="12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ДОШКІЛЬНИЙ НАВЧАЛЬНИЙ ЗАКЛАД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КОМБІНОВАНОГО ТИПУ, ЯСЛА-САДОК</a:t>
            </a:r>
            <a:r>
              <a:rPr lang="uk-UA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№49 «КРІПИШ»</a:t>
            </a:r>
            <a:endParaRPr lang="ru-RU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БАХМУТСЬКОЇ МІСЬКОЇ РАДИ ДОНЕЦЬКОЇ ОБЛАСТІ     </a:t>
            </a:r>
            <a:r>
              <a:rPr lang="uk-UA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запрошує хлопчиків та </a:t>
            </a:r>
            <a:r>
              <a:rPr lang="uk-UA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дівчаток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віком від 3-х до 7-ми років                                    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дистанційне навчання  у 2023/2024 </a:t>
            </a:r>
            <a:r>
              <a:rPr lang="uk-UA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навчальниому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році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Глава области проверил состояние реализации инфраструктурных проектов в  Бахмутской ОТО » Вечерний Бахмут - новости города, объявления, справоч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76" y="2303917"/>
            <a:ext cx="2815702" cy="1583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4653"/>
          <a:stretch/>
        </p:blipFill>
        <p:spPr>
          <a:xfrm>
            <a:off x="9041744" y="4593627"/>
            <a:ext cx="3150256" cy="1627483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8" y="4593627"/>
            <a:ext cx="1053552" cy="1424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Рисунок 3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86" y="4936405"/>
            <a:ext cx="979395" cy="1369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39700" y="1539512"/>
            <a:ext cx="4138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</a:rPr>
              <a:t>«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Олександрович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Сухомлинський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1026" y="2688607"/>
            <a:ext cx="4297511" cy="177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Садочок працює за такими напрямками: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</a:t>
            </a:r>
            <a:r>
              <a:rPr lang="uk-UA" sz="1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мистецько</a:t>
            </a:r>
            <a:r>
              <a:rPr lang="uk-UA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-творчої    компетентності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</a:t>
            </a:r>
            <a:r>
              <a:rPr lang="uk-UA" sz="1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мовленнєво</a:t>
            </a:r>
            <a:r>
              <a:rPr lang="uk-UA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-комунікативних  та пізнавальних навичок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дошкільної зрілості   (рік перед  школою)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1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Ми працюємо за програмами «Дитина», «</a:t>
            </a:r>
            <a:r>
              <a:rPr lang="uk-UA" sz="14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 для сталого розвитку», </a:t>
            </a:r>
            <a:r>
              <a:rPr lang="uk-UA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1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Афлатот</a:t>
            </a:r>
            <a:r>
              <a:rPr lang="uk-UA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4" y="3057872"/>
            <a:ext cx="4536363" cy="13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чекають 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цікаві онлайн-заняття </a:t>
            </a:r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творчими та веселими вихователями та                професійними  логопедами і дефектологами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співучими музичними  керівниками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ru-RU" sz="1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спортивним  інструктором  з фізкультури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компетентним  психологом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0937" y="4211382"/>
            <a:ext cx="184731" cy="655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6120" y="6306088"/>
            <a:ext cx="692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для довідок: </a:t>
            </a:r>
            <a:r>
              <a:rPr lang="uk-UA" sz="1400" b="1" dirty="0"/>
              <a:t> +38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0502058233- Ірина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8604" r="55616" b="54493"/>
          <a:stretch/>
        </p:blipFill>
        <p:spPr bwMode="auto">
          <a:xfrm>
            <a:off x="11135761" y="166255"/>
            <a:ext cx="926930" cy="1294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25028" r="2212" b="29252"/>
          <a:stretch/>
        </p:blipFill>
        <p:spPr bwMode="auto">
          <a:xfrm>
            <a:off x="1282358" y="1507500"/>
            <a:ext cx="1024390" cy="1353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8" r="47828"/>
          <a:stretch/>
        </p:blipFill>
        <p:spPr bwMode="auto">
          <a:xfrm>
            <a:off x="83040" y="1654765"/>
            <a:ext cx="1086376" cy="1363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r="48367" b="50542"/>
          <a:stretch/>
        </p:blipFill>
        <p:spPr bwMode="auto">
          <a:xfrm>
            <a:off x="46702" y="166256"/>
            <a:ext cx="1085488" cy="1374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16120" y="4036715"/>
            <a:ext cx="2761846" cy="711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чекаємо саме на вас!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877" y="4840575"/>
            <a:ext cx="1256272" cy="155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34208" y="4605972"/>
            <a:ext cx="1850763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Написати нам листа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0681" y="4655227"/>
            <a:ext cx="204876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Познайомитися з нами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3944" y="4882236"/>
            <a:ext cx="1438878" cy="115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254" y="4902005"/>
            <a:ext cx="1220017" cy="114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2105" y="1333795"/>
            <a:ext cx="935182" cy="1340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2110" y="70511"/>
            <a:ext cx="994234" cy="1130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37455" y="1548377"/>
            <a:ext cx="1110760" cy="1124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3311" y="28684"/>
            <a:ext cx="1129303" cy="1380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406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138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Віра Рязанцева</cp:lastModifiedBy>
  <cp:revision>26</cp:revision>
  <dcterms:created xsi:type="dcterms:W3CDTF">2023-04-15T15:57:09Z</dcterms:created>
  <dcterms:modified xsi:type="dcterms:W3CDTF">2023-04-17T05:49:50Z</dcterms:modified>
</cp:coreProperties>
</file>